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sldIdLst>
    <p:sldId id="261" r:id="rId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7F0EA07-A8A9-4B82-ACED-7CA3BA537281}">
          <p14:sldIdLst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97" autoAdjust="0"/>
  </p:normalViewPr>
  <p:slideViewPr>
    <p:cSldViewPr>
      <p:cViewPr varScale="1">
        <p:scale>
          <a:sx n="107" d="100"/>
          <a:sy n="107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asa.ac.at/postdocs" TargetMode="External"/><Relationship Id="rId2" Type="http://schemas.openxmlformats.org/officeDocument/2006/relationships/hyperlink" Target="http://www.iiasa.ac.at/yssp/apply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4040188" cy="639762"/>
          </a:xfrm>
        </p:spPr>
        <p:txBody>
          <a:bodyPr/>
          <a:lstStyle/>
          <a:p>
            <a:r>
              <a:rPr lang="de-AT" dirty="0" smtClean="0"/>
              <a:t>IIASA‘s Young </a:t>
            </a:r>
            <a:r>
              <a:rPr lang="de-AT" dirty="0" err="1" smtClean="0"/>
              <a:t>Scientists</a:t>
            </a:r>
            <a:r>
              <a:rPr lang="de-AT" dirty="0" smtClean="0"/>
              <a:t> Summer </a:t>
            </a:r>
            <a:r>
              <a:rPr lang="de-AT" dirty="0" err="1" smtClean="0"/>
              <a:t>Program</a:t>
            </a:r>
            <a:r>
              <a:rPr lang="de-AT" dirty="0" smtClean="0"/>
              <a:t> (YSSP)</a:t>
            </a:r>
            <a:endParaRPr lang="en-US" dirty="0"/>
          </a:p>
        </p:txBody>
      </p:sp>
      <p:sp>
        <p:nvSpPr>
          <p:cNvPr id="6656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95536" y="1196752"/>
            <a:ext cx="4101852" cy="49294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50 international students doing independent research, supervised by IIASA staff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+mn-ea"/>
              </a:rPr>
              <a:t>1 June - 31 August, in </a:t>
            </a:r>
            <a:r>
              <a:rPr lang="en-US" sz="1600" dirty="0" err="1">
                <a:ea typeface="+mn-ea"/>
              </a:rPr>
              <a:t>Laxenburg</a:t>
            </a:r>
            <a:r>
              <a:rPr lang="en-US" sz="1600" dirty="0">
                <a:ea typeface="+mn-ea"/>
              </a:rPr>
              <a:t>, </a:t>
            </a:r>
            <a:r>
              <a:rPr lang="en-US" sz="1600" dirty="0" smtClean="0">
                <a:ea typeface="+mn-ea"/>
              </a:rPr>
              <a:t>Austria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AT" sz="1600" dirty="0" smtClean="0">
                <a:ea typeface="+mn-ea"/>
              </a:rPr>
              <a:t>Open </a:t>
            </a:r>
            <a:r>
              <a:rPr lang="de-AT" sz="1600" dirty="0" err="1" smtClean="0">
                <a:ea typeface="+mn-ea"/>
              </a:rPr>
              <a:t>to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advanced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graduate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students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whose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research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interests</a:t>
            </a:r>
            <a:r>
              <a:rPr lang="de-AT" sz="1600" dirty="0" smtClean="0">
                <a:ea typeface="+mn-ea"/>
              </a:rPr>
              <a:t> (</a:t>
            </a:r>
            <a:r>
              <a:rPr lang="de-AT" sz="1600" dirty="0" err="1" smtClean="0">
                <a:ea typeface="+mn-ea"/>
              </a:rPr>
              <a:t>and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dissertation</a:t>
            </a:r>
            <a:r>
              <a:rPr lang="de-AT" sz="1600" dirty="0" smtClean="0">
                <a:ea typeface="+mn-ea"/>
              </a:rPr>
              <a:t>) </a:t>
            </a:r>
            <a:r>
              <a:rPr lang="de-AT" sz="1600" dirty="0" err="1" smtClean="0">
                <a:ea typeface="+mn-ea"/>
              </a:rPr>
              <a:t>correspond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to</a:t>
            </a:r>
            <a:r>
              <a:rPr lang="de-AT" sz="1600" dirty="0" smtClean="0">
                <a:ea typeface="+mn-ea"/>
              </a:rPr>
              <a:t> IIASA‘s </a:t>
            </a:r>
            <a:r>
              <a:rPr lang="de-AT" sz="1600" dirty="0" err="1" smtClean="0">
                <a:ea typeface="+mn-ea"/>
              </a:rPr>
              <a:t>research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areas</a:t>
            </a:r>
            <a:endParaRPr lang="de-AT" sz="1600" dirty="0" smtClean="0">
              <a:ea typeface="+mn-ea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AT" sz="1600" dirty="0" smtClean="0">
                <a:ea typeface="+mn-ea"/>
              </a:rPr>
              <a:t>Goal: </a:t>
            </a:r>
            <a:r>
              <a:rPr lang="de-AT" sz="1600" dirty="0" err="1" smtClean="0">
                <a:ea typeface="+mn-ea"/>
              </a:rPr>
              <a:t>publishable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journal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article</a:t>
            </a:r>
            <a:endParaRPr lang="de-AT" sz="1600" dirty="0" smtClean="0">
              <a:ea typeface="+mn-ea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AT" sz="1600" dirty="0" err="1" smtClean="0">
                <a:ea typeface="+mn-ea"/>
              </a:rPr>
              <a:t>Funding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available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from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IIASA‘s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member</a:t>
            </a:r>
            <a:r>
              <a:rPr lang="de-AT" sz="1600" dirty="0" smtClean="0">
                <a:ea typeface="+mn-ea"/>
              </a:rPr>
              <a:t> </a:t>
            </a:r>
            <a:r>
              <a:rPr lang="de-AT" sz="1600" dirty="0" err="1" smtClean="0">
                <a:ea typeface="+mn-ea"/>
              </a:rPr>
              <a:t>organizations</a:t>
            </a:r>
            <a:endParaRPr lang="de-AT" sz="1600" dirty="0">
              <a:ea typeface="+mn-ea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ea typeface="+mn-ea"/>
              </a:rPr>
              <a:t>O</a:t>
            </a:r>
            <a:r>
              <a:rPr lang="en-US" sz="1600" dirty="0" smtClean="0">
                <a:ea typeface="+mn-ea"/>
              </a:rPr>
              <a:t>n-line </a:t>
            </a:r>
            <a:r>
              <a:rPr lang="en-US" sz="1600" dirty="0">
                <a:ea typeface="+mn-ea"/>
              </a:rPr>
              <a:t>application </a:t>
            </a:r>
            <a:r>
              <a:rPr lang="en-US" sz="1600" dirty="0" smtClean="0">
                <a:ea typeface="+mn-ea"/>
                <a:hlinkClick r:id="rId2"/>
              </a:rPr>
              <a:t>www.iiasa.ac.at/yssp/apply</a:t>
            </a:r>
            <a:endParaRPr lang="en-US" sz="1600" dirty="0">
              <a:ea typeface="+mn-ea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+mn-ea"/>
              </a:rPr>
              <a:t>Applications for 2016 YSSP will open on 1 October and run until 11January</a:t>
            </a:r>
            <a:endParaRPr lang="en-US" sz="1600" dirty="0">
              <a:ea typeface="+mn-ea"/>
            </a:endParaRPr>
          </a:p>
          <a:p>
            <a:pPr marL="457200" lvl="1" indent="0">
              <a:buNone/>
            </a:pPr>
            <a:endParaRPr lang="en-US" sz="1200" dirty="0" smtClean="0"/>
          </a:p>
          <a:p>
            <a:pPr marL="0" indent="0" eaLnBrk="1" hangingPunct="1">
              <a:buNone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eaLnBrk="1" hangingPunct="1"/>
            <a:endParaRPr lang="en-US" sz="2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0" y="44624"/>
            <a:ext cx="3816424" cy="1080120"/>
          </a:xfrm>
        </p:spPr>
        <p:txBody>
          <a:bodyPr/>
          <a:lstStyle/>
          <a:p>
            <a:r>
              <a:rPr lang="de-AT" dirty="0" err="1" smtClean="0"/>
              <a:t>IIASA‘s</a:t>
            </a:r>
            <a:r>
              <a:rPr lang="de-AT" dirty="0" smtClean="0"/>
              <a:t> </a:t>
            </a:r>
            <a:r>
              <a:rPr lang="de-AT" dirty="0" err="1" smtClean="0"/>
              <a:t>Postdoctoral</a:t>
            </a:r>
            <a:r>
              <a:rPr lang="de-AT" dirty="0" smtClean="0"/>
              <a:t> </a:t>
            </a:r>
            <a:r>
              <a:rPr lang="de-AT" dirty="0" err="1" smtClean="0"/>
              <a:t>Program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26642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Up to 8 </a:t>
            </a:r>
            <a:r>
              <a:rPr lang="en-US" sz="1600" dirty="0" smtClean="0"/>
              <a:t>postdoctoral fellowships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Typically 2 </a:t>
            </a:r>
            <a:r>
              <a:rPr lang="en-US" sz="1600" dirty="0"/>
              <a:t>years duration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Applicants submit research proposal that fits with one or more IIASA focal areas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Applications are accepted continually online at </a:t>
            </a:r>
            <a:r>
              <a:rPr lang="en-US" sz="1600" dirty="0">
                <a:hlinkClick r:id="rId3"/>
              </a:rPr>
              <a:t>www.iiasa.ac.at/postdocs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Reviews and selection of scholars occur </a:t>
            </a:r>
            <a:r>
              <a:rPr lang="en-US" sz="1600" smtClean="0"/>
              <a:t>in April. </a:t>
            </a:r>
            <a:endParaRPr lang="en-US" sz="1600" dirty="0"/>
          </a:p>
          <a:p>
            <a:endParaRPr lang="de-AT" sz="1200" dirty="0" smtClean="0"/>
          </a:p>
          <a:p>
            <a:pPr marL="0" indent="0">
              <a:buNone/>
            </a:pPr>
            <a:endParaRPr lang="de-AT" sz="1200" dirty="0" smtClean="0"/>
          </a:p>
          <a:p>
            <a:pPr marL="0" indent="0">
              <a:buNone/>
            </a:pPr>
            <a:endParaRPr lang="de-AT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15" y="4365104"/>
            <a:ext cx="4082275" cy="18002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60743" y="5179389"/>
            <a:ext cx="2520280" cy="1430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iiasa-pptx-template-dark-&amp;-light</Template>
  <TotalTime>0</TotalTime>
  <Words>115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iiasa-pptx-template-dark-&amp;-light</vt:lpstr>
      <vt:lpstr>iiasa-light-version</vt:lpstr>
      <vt:lpstr>PowerPoint Presentation</vt:lpstr>
    </vt:vector>
  </TitlesOfParts>
  <Company>IIASA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teply</dc:creator>
  <cp:lastModifiedBy>COFALA Aleksandra</cp:lastModifiedBy>
  <cp:revision>19</cp:revision>
  <cp:lastPrinted>2014-10-15T08:52:22Z</cp:lastPrinted>
  <dcterms:created xsi:type="dcterms:W3CDTF">2012-04-11T12:26:19Z</dcterms:created>
  <dcterms:modified xsi:type="dcterms:W3CDTF">2015-02-06T13:13:22Z</dcterms:modified>
</cp:coreProperties>
</file>